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510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Sassoon Infant Rg</vt:lpstr>
      <vt:lpstr>Arial</vt:lpstr>
      <vt:lpstr>Twinkl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Hodge</cp:lastModifiedBy>
  <cp:revision>186</cp:revision>
  <dcterms:created xsi:type="dcterms:W3CDTF">2014-10-01T16:09:27Z</dcterms:created>
  <dcterms:modified xsi:type="dcterms:W3CDTF">2021-01-26T11:48:36Z</dcterms:modified>
</cp:coreProperties>
</file>